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57" r:id="rId5"/>
    <p:sldId id="261" r:id="rId6"/>
    <p:sldId id="271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  <p:sldId id="260" r:id="rId17"/>
    <p:sldId id="25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BCB5E-4640-46BC-A048-3C9DBC6CC700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48E25-A8ED-4E66-8A2A-63C11DD10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7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8E25-A8ED-4E66-8A2A-63C11DD10B4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69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80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77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39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52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2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93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49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2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0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05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B857-4C6D-48CD-9E7A-324DDB288A4D}" type="datetimeFigureOut">
              <a:rPr lang="pl-PL" smtClean="0"/>
              <a:t>2013-11-27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DB45-AE91-43D7-9054-E024C7DB9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44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Olimpiady Specjalne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2162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3258"/>
            <a:ext cx="8784976" cy="122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3690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45224"/>
            <a:ext cx="144016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Bocce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Bocce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pochodząca z Włoch gra przypominająca angielską grę w kule (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lawn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bowls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Do rozgrywania zawodów w ramach tej dyscypliny używane są kule w czerwonym i zielonym kolorze. Rywalizujący ze sobą zawodnicy mogą startować w konkurencji singiel, debel lub w zespołach czteroosobowych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założeniem tej dyscypliny jest dążenie przez zawodników przeciwnych drużyn do potoczenia kuli tak, by znalazła się jak najbliżej tzw.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palliny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Jest to biała kulka, którą wprowadza się do gry na początku meczu.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0952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981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Piłka noża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Piłka noża to jedna z najbardziej popularnych gier zespołowych w programie Olimpiad Specjalnych. Zawodnicy grają w drużynach 5-, 7- i 11-osobowych. Kobieca piłka nożna również jest rozwijana w programie Olimpiad Specjalnych Polska.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Piłka nożna to dyscyplina sportu szczególnie polecana osobom z niepełnosprawnością intelektualną, ponieważ: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stale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angażuje wszystkich uczestników rozgrywek,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jest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łatwa do nauczenia się i dająca szybką satysfakcję z gry,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pozwala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stosunkowo szybkie rozwijanie swoich umiejętności i zrozumienie zasad gry,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jest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aktywnością doskonale wpływającą na dobrą kondycję i sprawność fizyczną zawodników.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632"/>
            <a:ext cx="195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916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9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Tenis stołowy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Tenis stołowy to bardzo popularna dyscyplina sportu w programie Olimpiad Specjalnych Polska. Zawody rozgrywane są w konkurencjach: singiel, debel i mikst deblowy.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Korzyści wynikające z trenowania tenisa stołowego: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polepsza ogólną kondycję fizyczną zawodników,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poprawia koordynację ręka-oko, kontrolę ciała i poruszanie się,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uczy zawodników koncentracji na konkretnych zadaniach,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daje zawodnikom możliwość nawiązywania nowych znajomości,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zapewnia aktywność, którą można podejmować z rodzeństwem i innymi członkami rodziny,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tenis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stołowy to po prostu fajna zabawa!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" y="116632"/>
            <a:ext cx="195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3319"/>
            <a:ext cx="1323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MATP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Treningu Aktywności Motorycznej (MATP) jest oficjalnym programem sportowo-rehabilitacyjnym Olimpiad Specjalnych. MATP nawiązuje do dyscyplin sportu uprawianych w Olimpiadach Specjalnych i rozwija się pod patronatem oficjalnych struktur na poziomie zarówno lokalnym, jak i regionalnym oraz ogólnokrajowym.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program rehabilitacyjno-treningowy dla osób, które z różnych przyczyn nie mogą brać udziału w zawodach w oficjalnych dyscyplinach sportu Olimpiad Specjalnych. Program MATP podkreśla korzyści systematycznej i konsekwentnej pracy terapeuty z zawodnikiem. W odróżnieniu od dyscyplin sportowych, w programie nie występuje element współzawodnictwa pomiędzy uczestnikami oraz ścisłego przestrzegania przepisów i zasad. Terapeuta dostosowuje przepisy MATP do poziomu sprawności zawodników, tak by mogli oni zademonstrować swoje maksymalne możliwości. Zawodnicy korzystają z fizycznej pomocy terapeuty oraz z zaadaptowanego do ich potrzeb sprzętu.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" y="116632"/>
            <a:ext cx="195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2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472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Celem programu jest przygotowanie zawodnika do uczestnictwa w zawodach w oficjalnych dyscyplinach sportu Olimpiad Specjalnych. Zawodnik, który gotowy jest do udziału w konkurencjach oficjalnych, przechodzi do kolejnego etapu udziału w Olimpiadach Specjalnych i nie może uczestniczyć w programie MATP. Przykłady konkurencji w oficjalnych zawodach Olimpiad Specjalnych dla osób o najniższej sprawności to: w lekkiej atletyce – np. rzut piłeczką palantową, skok w dal z miejsca, chód z asystą 25 m; w pływaniu – 10 m z asystą; w piłce nożnej – próby sprawnościowe indywidualnego konkursu sprawności.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 dedykowany jest osobom, które nie mogą uczestniczyć w oficjalnych treningach i zawodach sportowych Olimpiad Specjalnych z powodu współistniejących z niepełnosprawnością intelektualną niepełnosprawności fizycznych, uniemożliwiających udział w oferowanych dyscyplinach sportu w ramach Olimpiad Specjalnych lub niemożności zrozumienia i przestrzegania zasad współzawodnictwa i przepisów sportowych Olimpiad Specjalnych, np. z powodu niepełnosprawności intelektualnej w stopniu głębokim.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82944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" y="2348880"/>
            <a:ext cx="195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87" y="2348880"/>
            <a:ext cx="195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72" y="2348879"/>
            <a:ext cx="195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1952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596" y="274638"/>
            <a:ext cx="8229600" cy="131959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Sporty zunifikowane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87" y="4275776"/>
            <a:ext cx="446152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49" y="1247775"/>
            <a:ext cx="4000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6" y="5175114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Documents and Settings\xp\Moje dokumenty\sp_zunifik_2013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935882" cy="8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3528" y="1700809"/>
            <a:ext cx="4282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Sporty Zunifikowane (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Unified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Sports®) pozwalają trenować i rywalizować wspólnie sportowcom niepełnosprawnym i w normie intelektualnej. Przez cały rok sportowcy programu Sportów Zunifikowanych uprawiają różne dyscypliny, od koszykówki, poprzez golf, po łyżwiarstwo figurowe,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czemu podnoszą swą sprawność fizyczną i umiejętności, stawiają czoła rywalom oraz świetnie się bawią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145452" y="3105835"/>
            <a:ext cx="467501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sz="1100" dirty="0" smtClean="0"/>
          </a:p>
          <a:p>
            <a:r>
              <a:rPr lang="pl-PL" sz="1100" dirty="0" smtClean="0"/>
              <a:t>	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Podczas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zawodów jesteśmy drużyną, </a:t>
            </a:r>
            <a:endParaRPr lang="pl-PL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po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zawodach jesteśmy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przyjaciółmi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0928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Sporty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zunifikowane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Koncepcja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połączenia sportowców z niepełnosprawnością intelektualną i tych w normie intelektualnej  (których nazywamy partnerami) po raz pierwszy została wprowadzona w Stanach Zjednoczonych w połowie lat 80., pomysł ten miał na celu postawienie nowego wyzwania przed sprawniejszymi zawodnikami i wspieranie równości oraz integracji. Pierwsze sportowe doświadczenia w tej dziedzinie zdobywali członkowie Special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wraz z zawodowymi koszykarzami NBA, których współpraca trwa do dziś.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539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Największą popularnością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sportach 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zunifikowanych dzisiaj cieszy się : 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piłka 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nożna, 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koszykówka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piłka 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ręczna, 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hokej 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halowy.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Dyscypliny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sportowe z dużą szansą na rozwój: </a:t>
            </a:r>
          </a:p>
          <a:p>
            <a:pPr marL="0" indent="0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żeglarstwo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badminton,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bocce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kregle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(bowling), kolarstwo, golf, tenis stołowy, tenis, .....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501008"/>
            <a:ext cx="2592288" cy="17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:\Documents and Settings\xp\Moje dokumenty\sp_zunifik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5" y="116632"/>
            <a:ext cx="1714500" cy="6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Dziękuję za uwagę i zapraszam na stronę </a:t>
            </a:r>
          </a:p>
          <a:p>
            <a:pPr marL="0" indent="0" algn="ctr">
              <a:buNone/>
            </a:pPr>
            <a:r>
              <a:rPr lang="pl-PL" u="sng" dirty="0" smtClean="0"/>
              <a:t>www.olimpiadyspecjalne.pl </a:t>
            </a:r>
            <a:endParaRPr lang="pl-PL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240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137502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088232" cy="15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Olimpiady Specjalne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stowarzyszenie,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którego główną działalnością jest organizowanie treningów i zawodów sportowych dla osób z niepełnosprawnością intelektualną. Przez sport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zawodnicy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rozwijają się zarówno fizycznie, jak i społecznie. Uczą się nowych umiejętności, przełamują własne bariery, stają się bardziej odważni, otwarci i pewni siebie.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wspierać rodziny zawodników, pomagając im w wysiłkach opiekuńczych.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Pokazując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wysiłek sportowy zawodników Olimpiad Specjalnych, ich emocje i radość z uprawiania sportu,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stara się przełamywać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stereotypy, przyczyniamy się do lepszego zrozumienia, akceptacji i tolerancji wobec osób z niepełnosprawnością intelektualną.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4" y="5877272"/>
            <a:ext cx="2162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23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2832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21486" cy="1152128"/>
          </a:xfrm>
        </p:spPr>
        <p:txBody>
          <a:bodyPr>
            <a:normAutofit fontScale="90000"/>
          </a:bodyPr>
          <a:lstStyle/>
          <a:p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„Pragnę zwyciężyć, lecz jeśli nie będę mógł zwyciężyć</a:t>
            </a:r>
            <a:b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niech będę dzielny w swym wysiłku”.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Olimpiad Specjalnych narodziła się w Stanach Zjednoczonych, a jej początki sięgają lat sześćdziesiątych  XX wieku, kiedy to Eunice Kennedy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Shriver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siostra prezydenta Johna Kennedy’ego, podjęła się stworzenia międzynarodowej organizacji sportowej dla osób z niepełnosprawnością intelektualną. Organizując  w 1963 roku pierwsze półkolonie dla młodzieży, przekonała się, jak duże znaczenie dla ich rozwoju ma aktywność fizyczna i zdrowa rywalizacja sportowa. Dziś ruch Olimpiad Specjalnych obejmuje ponad 4 miliony zawodników na całym świecie. 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była pierwszym krajem Europy Środkowo-Wschodniej, w którym ruch Olimpiad Specjalnych rozpoczął oficjalną działalność, jeszcze na początku lat osiemdziesiątych. Od tego czasu systematycznie rozwijał się, przede wszystkim dzięki zaangażowaniu i oddaniu rodzin sportowców, trenerów, wolontariuszy i działaczy. Dzięki temu dziś możemy prowadzić działania na najwyższym poziomie, utrzymując wysokie międzynarodowe standardy.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877272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0" y="260648"/>
            <a:ext cx="123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2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Młodzi sportowcy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Innowacyjny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zabaw sportowych dla dzieci z niepełnosprawnością intelektualną oraz w normie intelektualnej, opracowany w celu wprowadzenia ich w świat sportu, zanim uzyskają prawo wzięcia udziału w zawodach Olimpiad Specjalnych w wieku lat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ośmiu.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16333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7176"/>
            <a:ext cx="3514988" cy="23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2060"/>
            <a:ext cx="2464154" cy="294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4" y="332656"/>
            <a:ext cx="2472283" cy="8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19" y="172619"/>
            <a:ext cx="1381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556792"/>
            <a:ext cx="31954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071"/>
            <a:ext cx="3074293" cy="102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4" y="4868826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8570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381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5065" y="260648"/>
            <a:ext cx="8003232" cy="1368152"/>
          </a:xfrm>
        </p:spPr>
        <p:txBody>
          <a:bodyPr>
            <a:normAutofit/>
          </a:bodyPr>
          <a:lstStyle/>
          <a:p>
            <a:pPr algn="l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Dyscypliny Olimpiad Specjalnych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755576" y="1880644"/>
            <a:ext cx="1728192" cy="9361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Piłka nożna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1" y="5445224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2" y="4293096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3" y="3100387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52" y="5454332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281645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2978468"/>
            <a:ext cx="176212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867684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3" y="4281644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3" y="2947988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3" y="1884660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1" y="5414743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8622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10" y="4293095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89910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5963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971600" y="3244334"/>
            <a:ext cx="136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Koszykówka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738607" y="4319017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Piłka siatkowa</a:t>
            </a:r>
            <a:endParaRPr lang="pl-PL" dirty="0"/>
          </a:p>
        </p:txBody>
      </p:sp>
      <p:sp>
        <p:nvSpPr>
          <p:cNvPr id="26" name="Elipsa 25"/>
          <p:cNvSpPr/>
          <p:nvPr/>
        </p:nvSpPr>
        <p:spPr>
          <a:xfrm>
            <a:off x="721641" y="5439484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Hokej halowy</a:t>
            </a:r>
            <a:endParaRPr lang="pl-PL" dirty="0"/>
          </a:p>
        </p:txBody>
      </p:sp>
      <p:sp>
        <p:nvSpPr>
          <p:cNvPr id="27" name="Elipsa 26"/>
          <p:cNvSpPr/>
          <p:nvPr/>
        </p:nvSpPr>
        <p:spPr>
          <a:xfrm>
            <a:off x="2809875" y="1869812"/>
            <a:ext cx="1728192" cy="9361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Tenis stołowy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3059832" y="3244334"/>
            <a:ext cx="147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Tenis </a:t>
            </a:r>
            <a:r>
              <a:rPr lang="pl-PL" dirty="0" smtClean="0">
                <a:solidFill>
                  <a:schemeClr val="bg1"/>
                </a:solidFill>
              </a:rPr>
              <a:t>ziemny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2809875" y="4319017"/>
            <a:ext cx="177260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Badminton</a:t>
            </a:r>
            <a:endParaRPr lang="pl-PL" dirty="0"/>
          </a:p>
        </p:txBody>
      </p:sp>
      <p:sp>
        <p:nvSpPr>
          <p:cNvPr id="34" name="Elipsa 33"/>
          <p:cNvSpPr/>
          <p:nvPr/>
        </p:nvSpPr>
        <p:spPr>
          <a:xfrm>
            <a:off x="2837318" y="5454332"/>
            <a:ext cx="1728192" cy="9361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Bocce</a:t>
            </a:r>
            <a:endParaRPr lang="pl-PL" dirty="0"/>
          </a:p>
        </p:txBody>
      </p:sp>
      <p:sp>
        <p:nvSpPr>
          <p:cNvPr id="35" name="Elipsa 34"/>
          <p:cNvSpPr/>
          <p:nvPr/>
        </p:nvSpPr>
        <p:spPr>
          <a:xfrm>
            <a:off x="4827866" y="1910581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Bowling</a:t>
            </a:r>
            <a:endParaRPr lang="pl-PL" dirty="0"/>
          </a:p>
        </p:txBody>
      </p:sp>
      <p:sp>
        <p:nvSpPr>
          <p:cNvPr id="36" name="Elipsa 35"/>
          <p:cNvSpPr/>
          <p:nvPr/>
        </p:nvSpPr>
        <p:spPr>
          <a:xfrm>
            <a:off x="4827866" y="2991428"/>
            <a:ext cx="183236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Gimnastyka</a:t>
            </a:r>
            <a:endParaRPr lang="pl-PL" dirty="0"/>
          </a:p>
        </p:txBody>
      </p:sp>
      <p:sp>
        <p:nvSpPr>
          <p:cNvPr id="37" name="Elipsa 36"/>
          <p:cNvSpPr/>
          <p:nvPr/>
        </p:nvSpPr>
        <p:spPr>
          <a:xfrm>
            <a:off x="4669167" y="4294605"/>
            <a:ext cx="2149763" cy="9361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Lekkoatletyka</a:t>
            </a:r>
            <a:endParaRPr lang="pl-PL" dirty="0"/>
          </a:p>
        </p:txBody>
      </p:sp>
      <p:sp>
        <p:nvSpPr>
          <p:cNvPr id="38" name="Elipsa 37"/>
          <p:cNvSpPr/>
          <p:nvPr/>
        </p:nvSpPr>
        <p:spPr>
          <a:xfrm>
            <a:off x="4827866" y="5427703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Trójbój siłowy</a:t>
            </a:r>
            <a:endParaRPr lang="pl-PL" dirty="0"/>
          </a:p>
        </p:txBody>
      </p:sp>
      <p:sp>
        <p:nvSpPr>
          <p:cNvPr id="39" name="Elipsa 38"/>
          <p:cNvSpPr/>
          <p:nvPr/>
        </p:nvSpPr>
        <p:spPr>
          <a:xfrm>
            <a:off x="6965230" y="1945469"/>
            <a:ext cx="1728192" cy="9361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Pływanie</a:t>
            </a:r>
            <a:endParaRPr lang="pl-PL" dirty="0"/>
          </a:p>
        </p:txBody>
      </p:sp>
      <p:sp>
        <p:nvSpPr>
          <p:cNvPr id="40" name="Elipsa 39"/>
          <p:cNvSpPr/>
          <p:nvPr/>
        </p:nvSpPr>
        <p:spPr>
          <a:xfrm>
            <a:off x="6818930" y="3097192"/>
            <a:ext cx="200154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Kajakarstwo</a:t>
            </a:r>
            <a:endParaRPr lang="pl-PL" dirty="0"/>
          </a:p>
        </p:txBody>
      </p:sp>
      <p:sp>
        <p:nvSpPr>
          <p:cNvPr id="41" name="Elipsa 40"/>
          <p:cNvSpPr/>
          <p:nvPr/>
        </p:nvSpPr>
        <p:spPr>
          <a:xfrm>
            <a:off x="6915110" y="4325241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Żeglarstwo</a:t>
            </a:r>
            <a:endParaRPr lang="pl-PL" dirty="0"/>
          </a:p>
        </p:txBody>
      </p:sp>
      <p:sp>
        <p:nvSpPr>
          <p:cNvPr id="42" name="Elipsa 41"/>
          <p:cNvSpPr/>
          <p:nvPr/>
        </p:nvSpPr>
        <p:spPr>
          <a:xfrm>
            <a:off x="6955604" y="5494015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Kolarstwo</a:t>
            </a:r>
            <a:endParaRPr lang="pl-PL" dirty="0"/>
          </a:p>
        </p:txBody>
      </p:sp>
      <p:pic>
        <p:nvPicPr>
          <p:cNvPr id="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822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2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Dyscypliny Olimpiad Specjalnych</a:t>
            </a:r>
          </a:p>
        </p:txBody>
      </p:sp>
      <p:sp>
        <p:nvSpPr>
          <p:cNvPr id="4" name="Elipsa 3"/>
          <p:cNvSpPr/>
          <p:nvPr/>
        </p:nvSpPr>
        <p:spPr>
          <a:xfrm>
            <a:off x="755576" y="1880644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Narciarstwo biegowe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3275856" y="3429000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Wrotkarstwo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6156176" y="189000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Jazda konna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3419872" y="1880644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Łyżwiarstwo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777330" y="3429000"/>
            <a:ext cx="185045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Narciarstwo alpejskie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6172210" y="3429000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Bieg na rakietach śnieżnych</a:t>
            </a:r>
            <a:endParaRPr lang="pl-PL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" y="5517232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47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Pływanie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Pływanie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jedna z najbardziej popularnych dyscyplin sportu na świecie. W odróżnieniu od innych sportów jest to także umiejętność życiowa, która zapewnia bezpieczeństwo. Zawodnicy Olimpiad Specjalnych pływają wszystkimi stylami na różnych dystansach, a także w sztafecie.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3" y="260648"/>
            <a:ext cx="228567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8" y="5157192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52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Lekkoatletyka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Lekkoatletyka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dyscypliną sportową dla zawodników w każdym wieku oraz na każdym poziomie sprawności. Daje możliwość współzawodnictwa każdemu, na jego optymalnym poziomie. Poprzez trening lekkoatletyczny wszyscy uczestnicy mogą rozwijać swoje umiejętności tak, by być w stanie konkurować także na gruncie innych dyscyplin sportu. Zgodnie z duchem Olimpiad Specjalnych, lekkoatletyka oferuje zawodnikom możliwość nauki i rozwoju budowanego poprzez współzawodnictwo oraz zaangażowanie w szeroką aktywność społeczną.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38091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38990"/>
            <a:ext cx="2162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1119</Words>
  <Application>Microsoft Office PowerPoint</Application>
  <PresentationFormat>Pokaz na ekranie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  Olimpiady Specjalne</vt:lpstr>
      <vt:lpstr>Olimpiady Specjalne</vt:lpstr>
      <vt:lpstr>„Pragnę zwyciężyć, lecz jeśli nie będę mógł zwyciężyć niech będę dzielny w swym wysiłku”.</vt:lpstr>
      <vt:lpstr>   Młodzi sportowcy</vt:lpstr>
      <vt:lpstr>Prezentacja programu PowerPoint</vt:lpstr>
      <vt:lpstr> Dyscypliny Olimpiad Specjalnych</vt:lpstr>
      <vt:lpstr>Dyscypliny Olimpiad Specjalnych</vt:lpstr>
      <vt:lpstr>Pływanie</vt:lpstr>
      <vt:lpstr>Lekkoatletyka</vt:lpstr>
      <vt:lpstr>Bocce</vt:lpstr>
      <vt:lpstr>Piłka noża</vt:lpstr>
      <vt:lpstr>Tenis stołowy</vt:lpstr>
      <vt:lpstr>MATP</vt:lpstr>
      <vt:lpstr>Prezentacja programu PowerPoint</vt:lpstr>
      <vt:lpstr>             Sporty zunifikowane</vt:lpstr>
      <vt:lpstr>        Sporty zunifikowane Koncepcja połączenia sportowców z niepełnosprawnością intelektualną i tych w normie intelektualnej  (których nazywamy partnerami) po raz pierwszy została wprowadzona w Stanach Zjednoczonych w połowie lat 80., pomysł ten miał na celu postawienie nowego wyzwania przed sprawniejszymi zawodnikami i wspieranie równości oraz integracji. Pierwsze sportowe doświadczenia w tej dziedzinie zdobywali członkowie Special Olympics wraz z zawodowymi koszykarzami NBA, których współpraca trwa do dziś.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Dzieci i młodzież w Olimpiadach Specjalnych</dc:title>
  <dc:creator>Kowalski Ryszard</dc:creator>
  <cp:lastModifiedBy>Kowalski Ryszard</cp:lastModifiedBy>
  <cp:revision>20</cp:revision>
  <dcterms:created xsi:type="dcterms:W3CDTF">2013-11-26T10:00:04Z</dcterms:created>
  <dcterms:modified xsi:type="dcterms:W3CDTF">2013-11-27T08:47:36Z</dcterms:modified>
</cp:coreProperties>
</file>